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468362-705A-6B4D-081D-75B9C9DF4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FC538CC-BC49-24F4-C81A-9A9F579DB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BC661F-E0A2-CBD5-5DEC-C91A72C74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7CA9-0E15-4681-BB1B-06B7847DE51F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52D7AA-229D-FB34-28A6-716C62957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8EC4E1-BC89-FF61-FC88-BDB9A55D0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A810-AF23-47EF-8E03-3C759DD9F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86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38E216-209A-863C-6967-0C4C0837E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E650097-3CA4-2C7E-93A9-E72C592AF1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FE23DC-2CDE-8CBE-8A08-CC970F343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7CA9-0E15-4681-BB1B-06B7847DE51F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D33C4E-048D-A535-7F3E-261DD858C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EFD63A-DDE6-A79E-4FE9-FB8B36BFE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A810-AF23-47EF-8E03-3C759DD9F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983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00A1689-5702-9631-523A-11CB5FF48D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1F46871-A39C-236B-2040-3527381A1A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52EDEF-1383-6036-C091-51A86F91F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7CA9-0E15-4681-BB1B-06B7847DE51F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B56288-8760-5D44-2072-D277D03F0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DE83E4-2AF1-9FFA-4E16-7BBFD17DE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A810-AF23-47EF-8E03-3C759DD9F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130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684EB3-B0F4-FF81-BB15-2C30046B6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660EEC-A704-C56B-341F-040EC8FEB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9D0BE9-057A-6F3C-33AD-90468ED52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7CA9-0E15-4681-BB1B-06B7847DE51F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C4118C-E9C9-2B44-4CB7-E3EB8DC39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C890E2-4A6A-E8CF-0AF7-81B10F0D6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A810-AF23-47EF-8E03-3C759DD9F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572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816C66-0083-61C2-CCAD-A0CD2B356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555DF1-247E-5D83-0EC8-36D3AB068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E9113E-282A-2BB3-0D47-05897D220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7CA9-0E15-4681-BB1B-06B7847DE51F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44FED4-5DF3-18CE-C1C8-902FF58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C2B402-E667-5831-8E72-387CF5176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A810-AF23-47EF-8E03-3C759DD9F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69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7EA7FE-F044-13DE-35A5-12FAF7E8D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1D2730-727D-C53C-77B8-FFEB6BFC3C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8C3187B-087F-5C5D-A50E-61E0648A0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0B95F8-E070-DBFC-F741-710248514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7CA9-0E15-4681-BB1B-06B7847DE51F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18CE5E-5209-8AF3-32F8-0DA0AA6EC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EF05D4-0061-6C6E-D394-FA7F0C0C4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A810-AF23-47EF-8E03-3C759DD9F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30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2185BD-1E7C-9C05-7336-A2F18D7CF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D303A2-5264-B0FE-A9EB-088DD26E8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2862B93-539B-D667-56A6-0080436B4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607FDED-F3EB-3C34-69F6-E2282A3D0F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6A0A031-AA19-C717-8F7B-EBF6D6F6CF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F19A8F8-3A12-140A-0757-8CCEA49B6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7CA9-0E15-4681-BB1B-06B7847DE51F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2D89BEE-9572-A8EC-819C-4C36FF477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6D3DF50-B7E8-FFFF-59A7-78BEB7E20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A810-AF23-47EF-8E03-3C759DD9F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164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2F28D1-3A7F-8A08-A8C0-B2039C096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6BD8538-E1F9-836A-8A75-03B8381F0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7CA9-0E15-4681-BB1B-06B7847DE51F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55CF15-ABC3-5086-93A3-55E9369CA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6579113-233A-C050-2207-9E77ED21E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A810-AF23-47EF-8E03-3C759DD9F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6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E8E0094-6959-270E-08AD-FB9FF1DAF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7CA9-0E15-4681-BB1B-06B7847DE51F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F0B24C8-6F78-85D9-B96B-2FD89D6F1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4DD3D65-9BFB-635A-EC5C-C21D71A80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A810-AF23-47EF-8E03-3C759DD9F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561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70EDD3-096B-E53E-A207-C8812875F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136099-BB5F-5E1D-529B-62163383D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FD854CA-42FB-2D95-049B-2C1F07B69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7121EB-AE02-EEA9-B4A0-7075E56D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7CA9-0E15-4681-BB1B-06B7847DE51F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3E295A-7D61-D49D-043F-E642A6825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2F151B-3AA6-FFF2-90A2-0A8646044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A810-AF23-47EF-8E03-3C759DD9F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771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C5598C-548F-D993-A521-03FE9B114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F5F74E8-5AE5-0704-AC18-965D3D8893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1CEE0B-1BDC-7422-A1FB-E6B116A56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6328B1-FC78-DFC5-7488-BA2FA85AB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7CA9-0E15-4681-BB1B-06B7847DE51F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C88976-4A0A-41A3-C2A2-C6579D99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585287-D859-CE4F-2526-7F86837EA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A810-AF23-47EF-8E03-3C759DD9F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17B53D8-BE03-8BA1-CEE2-5CA5AD081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ADD6C0-067F-3496-78C5-290B06D8B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747A1B-24AB-4846-A444-5C5C5722A8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37CA9-0E15-4681-BB1B-06B7847DE51F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4D34F5-C7F7-681C-5B41-5B80503A08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8A35DA-8C36-D75D-8077-F0F0B5AEF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FA810-AF23-47EF-8E03-3C759DD9F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65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3C50711E-3795-76F0-E6ED-AE12198E7E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664" t="19721" r="11781" b="15417"/>
          <a:stretch/>
        </p:blipFill>
        <p:spPr>
          <a:xfrm>
            <a:off x="11404" y="618564"/>
            <a:ext cx="12176861" cy="5728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760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望月 真一郎</dc:creator>
  <cp:lastModifiedBy>望月 真一郎</cp:lastModifiedBy>
  <cp:revision>2</cp:revision>
  <dcterms:created xsi:type="dcterms:W3CDTF">2023-01-06T01:56:45Z</dcterms:created>
  <dcterms:modified xsi:type="dcterms:W3CDTF">2023-01-06T02:40:27Z</dcterms:modified>
</cp:coreProperties>
</file>